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57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151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ľná forma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Voľná forma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sp>
        <p:nvSpPr>
          <p:cNvPr id="30" name="Zástupný symbol dátumu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224C7-70A1-4799-82D3-E126E345EA70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19" name="Zástupný symbol päty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27" name="Zástupný symbol čísla snímky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F3327-16D8-44D9-964D-E9E7C7F5A7E8}" type="slidenum">
              <a:rPr lang="sk-SK" smtClean="0"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224C7-70A1-4799-82D3-E126E345EA70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F3327-16D8-44D9-964D-E9E7C7F5A7E8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224C7-70A1-4799-82D3-E126E345EA70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F3327-16D8-44D9-964D-E9E7C7F5A7E8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224C7-70A1-4799-82D3-E126E345EA70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F3327-16D8-44D9-964D-E9E7C7F5A7E8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ľná forma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Voľná forma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224C7-70A1-4799-82D3-E126E345EA70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F3327-16D8-44D9-964D-E9E7C7F5A7E8}" type="slidenum">
              <a:rPr lang="sk-SK" smtClean="0"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224C7-70A1-4799-82D3-E126E345EA70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F3327-16D8-44D9-964D-E9E7C7F5A7E8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obsahu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224C7-70A1-4799-82D3-E126E345EA70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F3327-16D8-44D9-964D-E9E7C7F5A7E8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224C7-70A1-4799-82D3-E126E345EA70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8" name="Zástupný symbol čísla snímky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3F3327-16D8-44D9-964D-E9E7C7F5A7E8}" type="slidenum">
              <a:rPr lang="sk-SK" smtClean="0"/>
              <a:t>‹#›</a:t>
            </a:fld>
            <a:endParaRPr lang="sk-SK"/>
          </a:p>
        </p:txBody>
      </p:sp>
      <p:sp>
        <p:nvSpPr>
          <p:cNvPr id="9" name="Zástupný symbol päty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224C7-70A1-4799-82D3-E126E345EA70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F3327-16D8-44D9-964D-E9E7C7F5A7E8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224C7-70A1-4799-82D3-E126E345EA70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A73F3327-16D8-44D9-964D-E9E7C7F5A7E8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F0F224C7-70A1-4799-82D3-E126E345EA70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F3327-16D8-44D9-964D-E9E7C7F5A7E8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oľná forma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Voľná forma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Zástupný symbol nadpis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0" name="Zástupný symbol textu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10" name="Zástupný symbol dátumu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F0F224C7-70A1-4799-82D3-E126E345EA70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22" name="Zástupný symbol päty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18" name="Zástupný symbol čísla snímky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A73F3327-16D8-44D9-964D-E9E7C7F5A7E8}" type="slidenum">
              <a:rPr lang="sk-SK" smtClean="0"/>
              <a:t>‹#›</a:t>
            </a:fld>
            <a:endParaRPr lang="sk-SK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1691680" y="764704"/>
            <a:ext cx="558018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sk-SK" sz="8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Kladkostroje</a:t>
            </a:r>
            <a:endParaRPr lang="sk-SK" sz="8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01-lietav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08720"/>
            <a:ext cx="9144000" cy="5949280"/>
          </a:xfrm>
          <a:prstGeom prst="rect">
            <a:avLst/>
          </a:prstGeom>
        </p:spPr>
      </p:pic>
      <p:sp>
        <p:nvSpPr>
          <p:cNvPr id="5" name="Obdĺžnik 4"/>
          <p:cNvSpPr/>
          <p:nvPr/>
        </p:nvSpPr>
        <p:spPr>
          <a:xfrm>
            <a:off x="3275856" y="0"/>
            <a:ext cx="21467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sk-SK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žeriav</a:t>
            </a:r>
            <a:endParaRPr lang="sk-SK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53737LTM11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097360"/>
            <a:ext cx="9144000" cy="5760640"/>
          </a:xfrm>
          <a:prstGeom prst="rect">
            <a:avLst/>
          </a:prstGeom>
        </p:spPr>
      </p:pic>
      <p:sp>
        <p:nvSpPr>
          <p:cNvPr id="5" name="Obdĺžnik 4"/>
          <p:cNvSpPr/>
          <p:nvPr/>
        </p:nvSpPr>
        <p:spPr>
          <a:xfrm>
            <a:off x="1619672" y="188640"/>
            <a:ext cx="53399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sk-SK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Mobilné </a:t>
            </a:r>
            <a:r>
              <a:rPr lang="sk-SK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ž</a:t>
            </a:r>
            <a:r>
              <a:rPr lang="sk-SK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eriavy</a:t>
            </a:r>
            <a:endParaRPr lang="sk-SK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 descr="d-_usr_hiab_fileStore_IconCache_#content#Website_Images#Second_level_page_images#Forestry_Recycling_cranes#cut_to_length_cranes.jpgw457h-1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628800"/>
            <a:ext cx="9144000" cy="5229200"/>
          </a:xfrm>
          <a:prstGeom prst="rect">
            <a:avLst/>
          </a:prstGeom>
        </p:spPr>
      </p:pic>
      <p:sp>
        <p:nvSpPr>
          <p:cNvPr id="6" name="Obdĺžnik 5"/>
          <p:cNvSpPr/>
          <p:nvPr/>
        </p:nvSpPr>
        <p:spPr>
          <a:xfrm>
            <a:off x="899592" y="404664"/>
            <a:ext cx="70711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sk-SK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Žeriavy pre lesníctvo</a:t>
            </a:r>
            <a:endParaRPr lang="sk-SK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96752"/>
            <a:ext cx="9144000" cy="566124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20090505174047_dscf07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9979597f7ebab92c53da70f81f7b109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chnický">
  <a:themeElements>
    <a:clrScheme name="Technický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ký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25</TotalTime>
  <Words>7</Words>
  <Application>Microsoft Office PowerPoint</Application>
  <PresentationFormat>Prezentácia na obrazovke (4:3)</PresentationFormat>
  <Paragraphs>4</Paragraphs>
  <Slides>7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7</vt:i4>
      </vt:variant>
    </vt:vector>
  </HeadingPairs>
  <TitlesOfParts>
    <vt:vector size="8" baseType="lpstr">
      <vt:lpstr>Technický</vt:lpstr>
      <vt:lpstr>Snímka 1</vt:lpstr>
      <vt:lpstr>Snímka 2</vt:lpstr>
      <vt:lpstr>Snímka 3</vt:lpstr>
      <vt:lpstr>Snímka 4</vt:lpstr>
      <vt:lpstr>Snímka 5</vt:lpstr>
      <vt:lpstr>Snímka 6</vt:lpstr>
      <vt:lpstr>Snímka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admin</dc:creator>
  <cp:lastModifiedBy>admin</cp:lastModifiedBy>
  <cp:revision>3</cp:revision>
  <dcterms:created xsi:type="dcterms:W3CDTF">2013-03-25T06:45:44Z</dcterms:created>
  <dcterms:modified xsi:type="dcterms:W3CDTF">2013-03-25T07:10:52Z</dcterms:modified>
</cp:coreProperties>
</file>